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sldIdLst>
    <p:sldId id="256" r:id="rId2"/>
    <p:sldId id="257" r:id="rId3"/>
    <p:sldId id="644" r:id="rId4"/>
    <p:sldId id="214737536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96" y="5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Key Watch Outs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70C6C-12FB-3113-B808-886FFA2C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CF0860C7-E506-3B46-DC81-99D89F6BC0B2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602D91-4910-1399-3A66-D527B0AE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02964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git clone https://github.com/marty916/Enterprise-LLM-RAG.git</a:t>
            </a:r>
          </a:p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cd Enterprise-LLM-RAG/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lessons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/06-key-watch-outs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3058</TotalTime>
  <Words>53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2" baseType="lpstr"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  <vt:lpstr>PowerPoint Presentation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9</cp:revision>
  <dcterms:created xsi:type="dcterms:W3CDTF">2013-01-27T09:14:16Z</dcterms:created>
  <dcterms:modified xsi:type="dcterms:W3CDTF">2024-10-03T15:11:57Z</dcterms:modified>
  <cp:category/>
</cp:coreProperties>
</file>